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51" r:id="rId18"/>
    <p:sldId id="352" r:id="rId19"/>
    <p:sldId id="339" r:id="rId20"/>
    <p:sldId id="340" r:id="rId21"/>
    <p:sldId id="338" r:id="rId22"/>
    <p:sldId id="341" r:id="rId23"/>
    <p:sldId id="342" r:id="rId24"/>
    <p:sldId id="343" r:id="rId25"/>
    <p:sldId id="345" r:id="rId26"/>
    <p:sldId id="344" r:id="rId27"/>
    <p:sldId id="346" r:id="rId28"/>
    <p:sldId id="347" r:id="rId29"/>
    <p:sldId id="268" r:id="rId30"/>
    <p:sldId id="331" r:id="rId31"/>
    <p:sldId id="332" r:id="rId32"/>
    <p:sldId id="333" r:id="rId33"/>
    <p:sldId id="334" r:id="rId34"/>
    <p:sldId id="33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51"/>
            <p14:sldId id="352"/>
            <p14:sldId id="339"/>
            <p14:sldId id="340"/>
            <p14:sldId id="338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92410"/>
            <a:ext cx="1061175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4281" y="2371552"/>
            <a:ext cx="651" cy="38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versionNo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58857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2469764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35094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232134" y="11611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082917" y="1581836"/>
            <a:ext cx="15414" cy="334751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2949301" y="1587009"/>
            <a:ext cx="6999" cy="33423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4859387" y="1592260"/>
            <a:ext cx="27598" cy="333709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6744513" y="1592260"/>
            <a:ext cx="111" cy="310286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032260" y="182342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2881065" y="1949952"/>
            <a:ext cx="150067" cy="2895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165717" y="196198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1638157" y="171540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6676577" y="198148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>
            <a:off x="3030586" y="2004028"/>
            <a:ext cx="36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056540" y="173745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2B8205C9-FE43-6145-BC1A-401B091FBD4A}"/>
              </a:ext>
            </a:extLst>
          </p:cNvPr>
          <p:cNvCxnSpPr>
            <a:cxnSpLocks/>
          </p:cNvCxnSpPr>
          <p:nvPr/>
        </p:nvCxnSpPr>
        <p:spPr>
          <a:xfrm>
            <a:off x="3044273" y="2342690"/>
            <a:ext cx="36249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4070241" y="209088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041645" y="2509488"/>
            <a:ext cx="3321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线连接符 276">
            <a:extLst>
              <a:ext uri="{FF2B5EF4-FFF2-40B4-BE49-F238E27FC236}">
                <a16:creationId xmlns:a16="http://schemas.microsoft.com/office/drawing/2014/main" id="{CC3A684F-D71A-2949-9524-30FEABF8A1A8}"/>
              </a:ext>
            </a:extLst>
          </p:cNvPr>
          <p:cNvCxnSpPr>
            <a:cxnSpLocks/>
          </p:cNvCxnSpPr>
          <p:nvPr/>
        </p:nvCxnSpPr>
        <p:spPr>
          <a:xfrm flipH="1">
            <a:off x="3373820" y="2509488"/>
            <a:ext cx="1" cy="415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041645" y="2924644"/>
            <a:ext cx="332175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358783" y="2588499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032259" y="295074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E3D8C68F-9C84-9342-9A99-84DBE0E9BB26}"/>
              </a:ext>
            </a:extLst>
          </p:cNvPr>
          <p:cNvCxnSpPr>
            <a:cxnSpLocks/>
          </p:cNvCxnSpPr>
          <p:nvPr/>
        </p:nvCxnSpPr>
        <p:spPr>
          <a:xfrm>
            <a:off x="1172560" y="3055846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419038" y="2753253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1.1</a:t>
            </a:r>
            <a:r>
              <a:rPr kumimoji="1" lang="zh-CN" altLang="en-US" sz="1200" dirty="0">
                <a:latin typeface="+mn-lt"/>
              </a:rPr>
              <a:t> 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041645" y="3197642"/>
            <a:ext cx="3634932" cy="17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963751" y="2932651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</a:t>
            </a:r>
            <a:r>
              <a:rPr kumimoji="1" lang="zh-CN" altLang="en-US" sz="1200" dirty="0">
                <a:latin typeface="+mn-lt"/>
              </a:rPr>
              <a:t> 库存足够，扣减库存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6665300" y="3147290"/>
            <a:ext cx="136097" cy="5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3500540" y="3746825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052941" y="4001614"/>
            <a:ext cx="1729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039566" y="439906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文本框 288">
            <a:extLst>
              <a:ext uri="{FF2B5EF4-FFF2-40B4-BE49-F238E27FC236}">
                <a16:creationId xmlns:a16="http://schemas.microsoft.com/office/drawing/2014/main" id="{729DB1E7-2E6D-A64D-A02C-F2AAAE3EBC19}"/>
              </a:ext>
            </a:extLst>
          </p:cNvPr>
          <p:cNvSpPr txBox="1"/>
          <p:nvPr/>
        </p:nvSpPr>
        <p:spPr>
          <a:xfrm>
            <a:off x="6082148" y="4034448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创建订单成功</a:t>
            </a:r>
          </a:p>
        </p:txBody>
      </p: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030586" y="3490624"/>
            <a:ext cx="3601448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025308" y="3512346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2" name="直线箭头连接符 291">
            <a:extLst>
              <a:ext uri="{FF2B5EF4-FFF2-40B4-BE49-F238E27FC236}">
                <a16:creationId xmlns:a16="http://schemas.microsoft.com/office/drawing/2014/main" id="{DDE3187E-DCA3-F244-97C1-234703F9CAD6}"/>
              </a:ext>
            </a:extLst>
          </p:cNvPr>
          <p:cNvCxnSpPr>
            <a:cxnSpLocks/>
          </p:cNvCxnSpPr>
          <p:nvPr/>
        </p:nvCxnSpPr>
        <p:spPr>
          <a:xfrm>
            <a:off x="1151069" y="3609245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162502" y="3323265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1.2.1 </a:t>
            </a:r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CEF4CF32-B366-B646-8839-5FCE041A5013}"/>
              </a:ext>
            </a:extLst>
          </p:cNvPr>
          <p:cNvSpPr/>
          <p:nvPr/>
        </p:nvSpPr>
        <p:spPr>
          <a:xfrm>
            <a:off x="7887513" y="11549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订单存储</a:t>
            </a:r>
          </a:p>
        </p:txBody>
      </p:sp>
      <p:cxnSp>
        <p:nvCxnSpPr>
          <p:cNvPr id="295" name="直线连接符 294">
            <a:extLst>
              <a:ext uri="{FF2B5EF4-FFF2-40B4-BE49-F238E27FC236}">
                <a16:creationId xmlns:a16="http://schemas.microsoft.com/office/drawing/2014/main" id="{02FCEF7D-7CED-E546-8F0C-859B178E5C01}"/>
              </a:ext>
            </a:extLst>
          </p:cNvPr>
          <p:cNvCxnSpPr>
            <a:cxnSpLocks/>
          </p:cNvCxnSpPr>
          <p:nvPr/>
        </p:nvCxnSpPr>
        <p:spPr>
          <a:xfrm>
            <a:off x="8401039" y="1592260"/>
            <a:ext cx="14623" cy="310286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89870" y="3222946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1.2.1</a:t>
            </a:r>
            <a:r>
              <a:rPr kumimoji="1" lang="zh-CN" altLang="en-US" sz="1200" dirty="0">
                <a:latin typeface="+mn-lt"/>
              </a:rPr>
              <a:t> 扣减库存失败</a:t>
            </a:r>
          </a:p>
        </p:txBody>
      </p:sp>
      <p:cxnSp>
        <p:nvCxnSpPr>
          <p:cNvPr id="297" name="直线箭头连接符 296">
            <a:extLst>
              <a:ext uri="{FF2B5EF4-FFF2-40B4-BE49-F238E27FC236}">
                <a16:creationId xmlns:a16="http://schemas.microsoft.com/office/drawing/2014/main" id="{8B7EC86C-C2F2-5044-84B9-843B6FCBFE68}"/>
              </a:ext>
            </a:extLst>
          </p:cNvPr>
          <p:cNvCxnSpPr>
            <a:cxnSpLocks/>
          </p:cNvCxnSpPr>
          <p:nvPr/>
        </p:nvCxnSpPr>
        <p:spPr>
          <a:xfrm flipH="1">
            <a:off x="3041645" y="3737896"/>
            <a:ext cx="3586496" cy="378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7571D8A8-9A7F-D54C-AF16-2318580BDFDB}"/>
              </a:ext>
            </a:extLst>
          </p:cNvPr>
          <p:cNvSpPr txBox="1"/>
          <p:nvPr/>
        </p:nvSpPr>
        <p:spPr>
          <a:xfrm>
            <a:off x="3985976" y="3501748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扣减库存成功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4782383" y="396099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DA31929F-973C-C64B-A5D9-7D22258EA2B5}"/>
              </a:ext>
            </a:extLst>
          </p:cNvPr>
          <p:cNvSpPr/>
          <p:nvPr/>
        </p:nvSpPr>
        <p:spPr>
          <a:xfrm flipH="1">
            <a:off x="8343396" y="3945948"/>
            <a:ext cx="131978" cy="6023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1" name="直线箭头连接符 300">
            <a:extLst>
              <a:ext uri="{FF2B5EF4-FFF2-40B4-BE49-F238E27FC236}">
                <a16:creationId xmlns:a16="http://schemas.microsoft.com/office/drawing/2014/main" id="{598A3193-D8B6-D94B-987D-433A4BA2028D}"/>
              </a:ext>
            </a:extLst>
          </p:cNvPr>
          <p:cNvCxnSpPr>
            <a:cxnSpLocks/>
          </p:cNvCxnSpPr>
          <p:nvPr/>
        </p:nvCxnSpPr>
        <p:spPr>
          <a:xfrm flipV="1">
            <a:off x="4961596" y="3987665"/>
            <a:ext cx="3356501" cy="36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9F2CD55-4A68-2642-82D8-30ED059FF968}"/>
              </a:ext>
            </a:extLst>
          </p:cNvPr>
          <p:cNvSpPr txBox="1"/>
          <p:nvPr/>
        </p:nvSpPr>
        <p:spPr>
          <a:xfrm>
            <a:off x="6082504" y="3775094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创建订单</a:t>
            </a:r>
          </a:p>
        </p:txBody>
      </p: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6012E037-8DAE-DD40-AEDF-1B09114EA003}"/>
              </a:ext>
            </a:extLst>
          </p:cNvPr>
          <p:cNvCxnSpPr>
            <a:cxnSpLocks/>
          </p:cNvCxnSpPr>
          <p:nvPr/>
        </p:nvCxnSpPr>
        <p:spPr>
          <a:xfrm flipV="1">
            <a:off x="4957896" y="4265533"/>
            <a:ext cx="3356501" cy="3615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9D1243DF-6BAB-2743-8D2F-3A99E2C6956B}"/>
              </a:ext>
            </a:extLst>
          </p:cNvPr>
          <p:cNvSpPr txBox="1"/>
          <p:nvPr/>
        </p:nvSpPr>
        <p:spPr>
          <a:xfrm>
            <a:off x="6100638" y="4302026"/>
            <a:ext cx="153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创建订单失败</a:t>
            </a:r>
          </a:p>
        </p:txBody>
      </p:sp>
      <p:cxnSp>
        <p:nvCxnSpPr>
          <p:cNvPr id="305" name="直线箭头连接符 304">
            <a:extLst>
              <a:ext uri="{FF2B5EF4-FFF2-40B4-BE49-F238E27FC236}">
                <a16:creationId xmlns:a16="http://schemas.microsoft.com/office/drawing/2014/main" id="{6CC54073-4B1C-F948-AA86-FA74489EA8B0}"/>
              </a:ext>
            </a:extLst>
          </p:cNvPr>
          <p:cNvCxnSpPr>
            <a:cxnSpLocks/>
          </p:cNvCxnSpPr>
          <p:nvPr/>
        </p:nvCxnSpPr>
        <p:spPr>
          <a:xfrm flipV="1">
            <a:off x="4976386" y="4533111"/>
            <a:ext cx="3356501" cy="36159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3327879" y="4127033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046059" y="4693444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3334372" y="4421415"/>
            <a:ext cx="122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032258" y="4418761"/>
            <a:ext cx="119281" cy="426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143483" y="451709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305931" y="425302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138346" y="477662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300794" y="451255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提示下单失败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1881</Words>
  <Application>Microsoft Macintosh PowerPoint</Application>
  <PresentationFormat>全屏显示(16:9)</PresentationFormat>
  <Paragraphs>382</Paragraphs>
  <Slides>55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149</cp:revision>
  <dcterms:modified xsi:type="dcterms:W3CDTF">2020-02-29T08:14:27Z</dcterms:modified>
</cp:coreProperties>
</file>